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139" autoAdjust="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15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44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790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57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555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584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68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1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93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998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716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32067-D548-4789-AA1C-348493CCAD40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31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6187" y="37356"/>
            <a:ext cx="6512013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поддержки безработных граждан</a:t>
            </a:r>
            <a:endParaRPr lang="ru-RU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38531" y="548680"/>
            <a:ext cx="708213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Гражданам, обратившимся в органы службы занятости и  признанным в установленном порядке безработными, гарантируются следующие виды помощи: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38328" y="1074176"/>
            <a:ext cx="7847730" cy="1785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dirty="0" smtClean="0"/>
              <a:t> -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выплата пособия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безработице, материальной помощи;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-досрочное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пенсии (необходимо соблюдение условий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предусмотренных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 от 19.04.1991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1032-1 «О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занятости населения в Российской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);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-профессиональное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и дополнительное профессиональное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образование;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-социальная адаптация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рынке труда;</a:t>
            </a: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-помощь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трудоустройстве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-участие в оплачиваемых общественных работах, временных работах с выплатой материальной поддержки;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-психологическая поддержка;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-единовременная финансовая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на организацию бизнеса;</a:t>
            </a: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-профориентация.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9383" y="2929201"/>
            <a:ext cx="8856967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 выплат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04505" y="3917254"/>
            <a:ext cx="2183570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размер*</a:t>
            </a:r>
          </a:p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12792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руб.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первые три месяца периода безработицы, 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5000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руб.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следующие три месяца периода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безработицы. </a:t>
            </a: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 </a:t>
            </a:r>
            <a:r>
              <a:rPr lang="ru-RU" sz="1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предпенсионного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12792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руб.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96081" y="3284704"/>
            <a:ext cx="2183570" cy="2462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по безработице (в месяц)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58778" y="4024976"/>
            <a:ext cx="2232248" cy="5539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1500 руб.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3100" y="5384098"/>
            <a:ext cx="1973617" cy="2462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Материальная помощь (в месяц)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12045" y="5959152"/>
            <a:ext cx="699230" cy="2462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1500 руб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0356" y="6283284"/>
            <a:ext cx="229823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*размеры и период выплат установлены  Законом 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 от 19.04.1991 №1032-1 «О занятости населения в Российской Федерации»  </a:t>
            </a:r>
          </a:p>
        </p:txBody>
      </p:sp>
      <p:sp>
        <p:nvSpPr>
          <p:cNvPr id="19" name="Стрелка вниз 18"/>
          <p:cNvSpPr/>
          <p:nvPr/>
        </p:nvSpPr>
        <p:spPr>
          <a:xfrm>
            <a:off x="2507907" y="3676233"/>
            <a:ext cx="337815" cy="1559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398" y="3724757"/>
            <a:ext cx="432048" cy="18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Стрелка вниз 33"/>
          <p:cNvSpPr/>
          <p:nvPr/>
        </p:nvSpPr>
        <p:spPr>
          <a:xfrm>
            <a:off x="1392753" y="5733255"/>
            <a:ext cx="337815" cy="1559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2865198" y="5384095"/>
            <a:ext cx="3666388" cy="2462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единовременная финансовая помощь на организацию бизнеса</a:t>
            </a:r>
          </a:p>
        </p:txBody>
      </p:sp>
      <p:sp>
        <p:nvSpPr>
          <p:cNvPr id="36" name="Стрелка вниз 35"/>
          <p:cNvSpPr/>
          <p:nvPr/>
        </p:nvSpPr>
        <p:spPr>
          <a:xfrm>
            <a:off x="4659460" y="5706521"/>
            <a:ext cx="337815" cy="1559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414631" y="5980014"/>
            <a:ext cx="864339" cy="2462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153 504 руб.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32240" y="5384096"/>
            <a:ext cx="2313454" cy="5539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Материальная поддержка  в период </a:t>
            </a: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участия в общественных работах, </a:t>
            </a: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временном трудоустройстве (в месяц)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Стрелка вниз 41"/>
          <p:cNvSpPr/>
          <p:nvPr/>
        </p:nvSpPr>
        <p:spPr>
          <a:xfrm>
            <a:off x="7654291" y="6025156"/>
            <a:ext cx="337815" cy="1559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/>
          </a:p>
        </p:txBody>
      </p:sp>
      <p:sp>
        <p:nvSpPr>
          <p:cNvPr id="25" name="TextBox 24"/>
          <p:cNvSpPr txBox="1"/>
          <p:nvPr/>
        </p:nvSpPr>
        <p:spPr>
          <a:xfrm>
            <a:off x="7491026" y="6267896"/>
            <a:ext cx="699230" cy="2462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3000 руб.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430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219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Дворникова Надежда Сергеевна</dc:creator>
  <cp:lastModifiedBy>Дрозенко Е.Ю.</cp:lastModifiedBy>
  <cp:revision>22</cp:revision>
  <cp:lastPrinted>2019-02-06T07:35:09Z</cp:lastPrinted>
  <dcterms:created xsi:type="dcterms:W3CDTF">2019-02-06T06:35:02Z</dcterms:created>
  <dcterms:modified xsi:type="dcterms:W3CDTF">2022-04-29T11:52:35Z</dcterms:modified>
</cp:coreProperties>
</file>